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FFFF"/>
    <a:srgbClr val="6699FF"/>
    <a:srgbClr val="FFCCFF"/>
    <a:srgbClr val="66FFFF"/>
    <a:srgbClr val="3399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4E538-33D8-47AE-B606-84798D4855EF}" type="doc">
      <dgm:prSet loTypeId="urn:microsoft.com/office/officeart/2005/8/layout/hChevron3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PE"/>
        </a:p>
      </dgm:t>
    </dgm:pt>
    <dgm:pt modelId="{C82D2683-FA4A-4835-8975-7EAA98D152C7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PE" sz="1800" b="1" dirty="0" smtClean="0">
              <a:effectLst/>
            </a:rPr>
            <a:t>Anamnesis</a:t>
          </a:r>
          <a:endParaRPr lang="es-PE" sz="1800" b="1" dirty="0">
            <a:effectLst/>
          </a:endParaRPr>
        </a:p>
      </dgm:t>
    </dgm:pt>
    <dgm:pt modelId="{98841689-0D58-4D9C-B1F3-E283717984AA}" type="parTrans" cxnId="{18A38D6C-F746-4898-86CF-225764C304E9}">
      <dgm:prSet/>
      <dgm:spPr/>
      <dgm:t>
        <a:bodyPr/>
        <a:lstStyle/>
        <a:p>
          <a:endParaRPr lang="es-PE"/>
        </a:p>
      </dgm:t>
    </dgm:pt>
    <dgm:pt modelId="{092E9B8B-2129-4EC9-AE5D-CB7D0175F284}" type="sibTrans" cxnId="{18A38D6C-F746-4898-86CF-225764C304E9}">
      <dgm:prSet/>
      <dgm:spPr/>
      <dgm:t>
        <a:bodyPr/>
        <a:lstStyle/>
        <a:p>
          <a:endParaRPr lang="es-PE"/>
        </a:p>
      </dgm:t>
    </dgm:pt>
    <dgm:pt modelId="{9B20AB20-BC3E-494F-B862-9A0AC0C9816E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PE" sz="1200" dirty="0" smtClean="0"/>
            <a:t>Antecedentes</a:t>
          </a:r>
          <a:endParaRPr lang="es-PE" sz="1200" dirty="0"/>
        </a:p>
      </dgm:t>
    </dgm:pt>
    <dgm:pt modelId="{73C17DE2-D090-4BC9-8DF9-A44E53B50A8D}" type="parTrans" cxnId="{70FC31B3-7724-4448-B4CD-51014E074220}">
      <dgm:prSet/>
      <dgm:spPr/>
      <dgm:t>
        <a:bodyPr/>
        <a:lstStyle/>
        <a:p>
          <a:endParaRPr lang="es-PE"/>
        </a:p>
      </dgm:t>
    </dgm:pt>
    <dgm:pt modelId="{64C392B2-EDDF-493C-9195-F7998CB69420}" type="sibTrans" cxnId="{70FC31B3-7724-4448-B4CD-51014E074220}">
      <dgm:prSet/>
      <dgm:spPr/>
      <dgm:t>
        <a:bodyPr/>
        <a:lstStyle/>
        <a:p>
          <a:endParaRPr lang="es-PE"/>
        </a:p>
      </dgm:t>
    </dgm:pt>
    <dgm:pt modelId="{7A9AAE65-5EFC-4310-9F70-CFADA5CAE5E1}">
      <dgm:prSet phldrT="[Texto]" custT="1"/>
      <dgm:spPr>
        <a:solidFill>
          <a:srgbClr val="FFFF99"/>
        </a:solidFill>
      </dgm:spPr>
      <dgm:t>
        <a:bodyPr/>
        <a:lstStyle/>
        <a:p>
          <a:r>
            <a:rPr lang="es-PE" sz="1800" b="1" dirty="0" smtClean="0">
              <a:effectLst/>
            </a:rPr>
            <a:t>Exámenes de rutina</a:t>
          </a:r>
          <a:endParaRPr lang="es-PE" sz="1800" b="1" dirty="0">
            <a:effectLst/>
          </a:endParaRPr>
        </a:p>
      </dgm:t>
    </dgm:pt>
    <dgm:pt modelId="{28701984-2D08-4918-9CEB-3A0F134E326C}" type="parTrans" cxnId="{7503DC17-FD48-46B5-9869-DA6D334F0D50}">
      <dgm:prSet/>
      <dgm:spPr/>
      <dgm:t>
        <a:bodyPr/>
        <a:lstStyle/>
        <a:p>
          <a:endParaRPr lang="es-PE"/>
        </a:p>
      </dgm:t>
    </dgm:pt>
    <dgm:pt modelId="{7C81FDB3-BA92-4DF5-9EDF-5E140DC8E2A8}" type="sibTrans" cxnId="{7503DC17-FD48-46B5-9869-DA6D334F0D50}">
      <dgm:prSet/>
      <dgm:spPr/>
      <dgm:t>
        <a:bodyPr/>
        <a:lstStyle/>
        <a:p>
          <a:endParaRPr lang="es-PE"/>
        </a:p>
      </dgm:t>
    </dgm:pt>
    <dgm:pt modelId="{815336C7-3A6A-4F61-94BC-9F37B6A1E483}">
      <dgm:prSet phldrT="[Texto]" custT="1"/>
      <dgm:spPr>
        <a:solidFill>
          <a:srgbClr val="FFFF99"/>
        </a:solidFill>
      </dgm:spPr>
      <dgm:t>
        <a:bodyPr/>
        <a:lstStyle/>
        <a:p>
          <a:r>
            <a:rPr lang="es-ES" sz="1200" dirty="0" smtClean="0">
              <a:effectLst/>
            </a:rPr>
            <a:t>Hemograma</a:t>
          </a:r>
          <a:endParaRPr lang="es-PE" sz="1200" dirty="0">
            <a:effectLst/>
          </a:endParaRPr>
        </a:p>
      </dgm:t>
    </dgm:pt>
    <dgm:pt modelId="{7FB1B356-7074-429E-B261-B4E1897B778F}" type="parTrans" cxnId="{A08665B7-7F83-41A6-A380-DD052A50230E}">
      <dgm:prSet/>
      <dgm:spPr/>
      <dgm:t>
        <a:bodyPr/>
        <a:lstStyle/>
        <a:p>
          <a:endParaRPr lang="es-PE"/>
        </a:p>
      </dgm:t>
    </dgm:pt>
    <dgm:pt modelId="{70C09452-6B0B-4614-8C19-377316095722}" type="sibTrans" cxnId="{A08665B7-7F83-41A6-A380-DD052A50230E}">
      <dgm:prSet/>
      <dgm:spPr/>
      <dgm:t>
        <a:bodyPr/>
        <a:lstStyle/>
        <a:p>
          <a:endParaRPr lang="es-PE"/>
        </a:p>
      </dgm:t>
    </dgm:pt>
    <dgm:pt modelId="{173E49C1-DA13-44FF-AF47-475570E7DD33}">
      <dgm:prSet phldrT="[Texto]" custT="1"/>
      <dgm:spPr>
        <a:solidFill>
          <a:srgbClr val="FFCCFF"/>
        </a:solidFill>
      </dgm:spPr>
      <dgm:t>
        <a:bodyPr/>
        <a:lstStyle/>
        <a:p>
          <a:r>
            <a:rPr lang="es-PE" sz="1800" b="1" dirty="0" smtClean="0">
              <a:effectLst/>
            </a:rPr>
            <a:t>Diagnóstico </a:t>
          </a:r>
          <a:r>
            <a:rPr lang="es-PE" sz="1800" b="1" dirty="0" smtClean="0">
              <a:effectLst/>
            </a:rPr>
            <a:t>Patológico</a:t>
          </a:r>
          <a:endParaRPr lang="es-PE" sz="1800" b="1" dirty="0">
            <a:effectLst/>
          </a:endParaRPr>
        </a:p>
      </dgm:t>
    </dgm:pt>
    <dgm:pt modelId="{9FE6F357-372F-45EE-BB71-7BDBB41303A0}" type="parTrans" cxnId="{ECC10ED6-9A2B-4A6A-A046-7A9DE886A279}">
      <dgm:prSet/>
      <dgm:spPr/>
      <dgm:t>
        <a:bodyPr/>
        <a:lstStyle/>
        <a:p>
          <a:endParaRPr lang="es-PE"/>
        </a:p>
      </dgm:t>
    </dgm:pt>
    <dgm:pt modelId="{DF47B13A-444B-4DFF-A8EE-90B9BF6C1B55}" type="sibTrans" cxnId="{ECC10ED6-9A2B-4A6A-A046-7A9DE886A279}">
      <dgm:prSet/>
      <dgm:spPr/>
      <dgm:t>
        <a:bodyPr/>
        <a:lstStyle/>
        <a:p>
          <a:endParaRPr lang="es-PE"/>
        </a:p>
      </dgm:t>
    </dgm:pt>
    <dgm:pt modelId="{D36B687E-F14A-4AC1-A9FF-F81422AB1713}">
      <dgm:prSet phldrT="[Texto]" custT="1"/>
      <dgm:spPr>
        <a:solidFill>
          <a:srgbClr val="FFCCFF"/>
        </a:solidFill>
      </dgm:spPr>
      <dgm:t>
        <a:bodyPr/>
        <a:lstStyle/>
        <a:p>
          <a:r>
            <a:rPr lang="es-PE" sz="1200" dirty="0" smtClean="0"/>
            <a:t>Citología</a:t>
          </a:r>
          <a:endParaRPr lang="es-PE" sz="1200" dirty="0"/>
        </a:p>
      </dgm:t>
    </dgm:pt>
    <dgm:pt modelId="{8C9C256D-4E19-4230-97EB-F13695AF5B13}" type="parTrans" cxnId="{8755CFC9-2A4E-4E4E-B054-8EABB7A00C60}">
      <dgm:prSet/>
      <dgm:spPr/>
      <dgm:t>
        <a:bodyPr/>
        <a:lstStyle/>
        <a:p>
          <a:endParaRPr lang="es-PE"/>
        </a:p>
      </dgm:t>
    </dgm:pt>
    <dgm:pt modelId="{102611A5-E935-4C53-BC41-64E489C33294}" type="sibTrans" cxnId="{8755CFC9-2A4E-4E4E-B054-8EABB7A00C60}">
      <dgm:prSet/>
      <dgm:spPr/>
      <dgm:t>
        <a:bodyPr/>
        <a:lstStyle/>
        <a:p>
          <a:endParaRPr lang="es-PE"/>
        </a:p>
      </dgm:t>
    </dgm:pt>
    <dgm:pt modelId="{3E9AC360-32A3-46A2-A1C1-9FAF76F11D10}">
      <dgm:prSet phldrT="[Texto]" custT="1"/>
      <dgm:spPr>
        <a:solidFill>
          <a:srgbClr val="FFFF99"/>
        </a:solidFill>
      </dgm:spPr>
      <dgm:t>
        <a:bodyPr/>
        <a:lstStyle/>
        <a:p>
          <a:r>
            <a:rPr lang="es-PE" sz="1200" dirty="0" smtClean="0">
              <a:effectLst/>
            </a:rPr>
            <a:t>Imageniología</a:t>
          </a:r>
          <a:endParaRPr lang="es-PE" sz="1200" dirty="0">
            <a:effectLst/>
          </a:endParaRPr>
        </a:p>
      </dgm:t>
    </dgm:pt>
    <dgm:pt modelId="{26D70340-46D7-40ED-92AB-72F232738025}" type="parTrans" cxnId="{8039D30A-9FEE-46A4-9310-836EE5821A1A}">
      <dgm:prSet/>
      <dgm:spPr/>
      <dgm:t>
        <a:bodyPr/>
        <a:lstStyle/>
        <a:p>
          <a:endParaRPr lang="es-PE"/>
        </a:p>
      </dgm:t>
    </dgm:pt>
    <dgm:pt modelId="{71C11003-E459-443E-884B-8F9344048FF5}" type="sibTrans" cxnId="{8039D30A-9FEE-46A4-9310-836EE5821A1A}">
      <dgm:prSet/>
      <dgm:spPr/>
      <dgm:t>
        <a:bodyPr/>
        <a:lstStyle/>
        <a:p>
          <a:endParaRPr lang="es-PE"/>
        </a:p>
      </dgm:t>
    </dgm:pt>
    <dgm:pt modelId="{B116A8C4-D7E6-42F8-884E-4BFA9C3CF3B1}">
      <dgm:prSet phldrT="[Texto]" custT="1"/>
      <dgm:spPr>
        <a:solidFill>
          <a:srgbClr val="FFCCFF"/>
        </a:solidFill>
      </dgm:spPr>
      <dgm:t>
        <a:bodyPr/>
        <a:lstStyle/>
        <a:p>
          <a:r>
            <a:rPr lang="es-PE" sz="1200" dirty="0" smtClean="0"/>
            <a:t>Histología (Histopatología)</a:t>
          </a:r>
          <a:endParaRPr lang="es-PE" sz="1200" dirty="0"/>
        </a:p>
      </dgm:t>
    </dgm:pt>
    <dgm:pt modelId="{76FAD1A5-15CC-4C59-BFEC-140B05D8D7A9}" type="parTrans" cxnId="{EB244341-F5B7-43D1-AA7D-77AF009827F5}">
      <dgm:prSet/>
      <dgm:spPr/>
      <dgm:t>
        <a:bodyPr/>
        <a:lstStyle/>
        <a:p>
          <a:endParaRPr lang="es-PE"/>
        </a:p>
      </dgm:t>
    </dgm:pt>
    <dgm:pt modelId="{3B294A0D-5C76-45D6-A540-CE6CEAE067EF}" type="sibTrans" cxnId="{EB244341-F5B7-43D1-AA7D-77AF009827F5}">
      <dgm:prSet/>
      <dgm:spPr/>
      <dgm:t>
        <a:bodyPr/>
        <a:lstStyle/>
        <a:p>
          <a:endParaRPr lang="es-PE"/>
        </a:p>
      </dgm:t>
    </dgm:pt>
    <dgm:pt modelId="{651FD818-E590-47FB-9B9B-E178FAD4C3AF}">
      <dgm:prSet phldrT="[Texto]" custT="1"/>
      <dgm:spPr>
        <a:solidFill>
          <a:srgbClr val="FFCCFF"/>
        </a:solidFill>
      </dgm:spPr>
      <dgm:t>
        <a:bodyPr/>
        <a:lstStyle/>
        <a:p>
          <a:r>
            <a:rPr lang="es-PE" sz="1200" dirty="0" smtClean="0"/>
            <a:t>Inmunohistoquímica</a:t>
          </a:r>
          <a:endParaRPr lang="es-PE" sz="1200" dirty="0"/>
        </a:p>
      </dgm:t>
    </dgm:pt>
    <dgm:pt modelId="{D0FE02D7-3F46-4B9E-8EA0-5B5B94F5F988}" type="parTrans" cxnId="{40A0800A-41CA-410A-BFC2-61E9B41531E6}">
      <dgm:prSet/>
      <dgm:spPr/>
      <dgm:t>
        <a:bodyPr/>
        <a:lstStyle/>
        <a:p>
          <a:endParaRPr lang="es-PE"/>
        </a:p>
      </dgm:t>
    </dgm:pt>
    <dgm:pt modelId="{C4BCC588-1A44-440D-B7D5-69D580FAA65B}" type="sibTrans" cxnId="{40A0800A-41CA-410A-BFC2-61E9B41531E6}">
      <dgm:prSet/>
      <dgm:spPr/>
      <dgm:t>
        <a:bodyPr/>
        <a:lstStyle/>
        <a:p>
          <a:endParaRPr lang="es-PE"/>
        </a:p>
      </dgm:t>
    </dgm:pt>
    <dgm:pt modelId="{EE0978ED-8CF2-4589-8CEC-0A961D6A221B}">
      <dgm:prSet phldrT="[Texto]" custT="1"/>
      <dgm:spPr>
        <a:solidFill>
          <a:srgbClr val="6699FF"/>
        </a:solidFill>
      </dgm:spPr>
      <dgm:t>
        <a:bodyPr/>
        <a:lstStyle/>
        <a:p>
          <a:r>
            <a:rPr lang="es-PE" sz="1800" b="1" dirty="0" smtClean="0">
              <a:effectLst/>
            </a:rPr>
            <a:t>Análisis citogenético  y molecular</a:t>
          </a:r>
          <a:endParaRPr lang="es-PE" sz="1800" b="1" dirty="0">
            <a:effectLst/>
          </a:endParaRPr>
        </a:p>
      </dgm:t>
    </dgm:pt>
    <dgm:pt modelId="{D68518D1-4487-43B2-9976-7CA48AD9EC8A}" type="parTrans" cxnId="{C885C665-C0E8-43D7-9A92-6F4B6186C86B}">
      <dgm:prSet/>
      <dgm:spPr/>
      <dgm:t>
        <a:bodyPr/>
        <a:lstStyle/>
        <a:p>
          <a:endParaRPr lang="es-PE"/>
        </a:p>
      </dgm:t>
    </dgm:pt>
    <dgm:pt modelId="{E23D6512-C444-43E3-BC5C-753EBC563A34}" type="sibTrans" cxnId="{C885C665-C0E8-43D7-9A92-6F4B6186C86B}">
      <dgm:prSet/>
      <dgm:spPr/>
      <dgm:t>
        <a:bodyPr/>
        <a:lstStyle/>
        <a:p>
          <a:endParaRPr lang="es-PE"/>
        </a:p>
      </dgm:t>
    </dgm:pt>
    <dgm:pt modelId="{761D3B1C-CEAB-4482-9656-BA132B51C402}">
      <dgm:prSet phldrT="[Texto]" custT="1"/>
      <dgm:spPr>
        <a:solidFill>
          <a:srgbClr val="6699FF"/>
        </a:solidFill>
      </dgm:spPr>
      <dgm:t>
        <a:bodyPr/>
        <a:lstStyle/>
        <a:p>
          <a:r>
            <a:rPr lang="es-PE" sz="1200" dirty="0" smtClean="0"/>
            <a:t>Cariotipo por bandeo GTG </a:t>
          </a:r>
          <a:endParaRPr lang="es-PE" sz="1200" dirty="0"/>
        </a:p>
      </dgm:t>
    </dgm:pt>
    <dgm:pt modelId="{2834556F-29D7-4894-8524-7D0E0FB9680C}" type="parTrans" cxnId="{62EFAD80-92E6-43DD-96E7-0F292B35E7CC}">
      <dgm:prSet/>
      <dgm:spPr/>
      <dgm:t>
        <a:bodyPr/>
        <a:lstStyle/>
        <a:p>
          <a:endParaRPr lang="es-PE"/>
        </a:p>
      </dgm:t>
    </dgm:pt>
    <dgm:pt modelId="{6EBE9CDA-B280-4CF1-9A55-C7A0BD93E50C}" type="sibTrans" cxnId="{62EFAD80-92E6-43DD-96E7-0F292B35E7CC}">
      <dgm:prSet/>
      <dgm:spPr/>
      <dgm:t>
        <a:bodyPr/>
        <a:lstStyle/>
        <a:p>
          <a:endParaRPr lang="es-PE"/>
        </a:p>
      </dgm:t>
    </dgm:pt>
    <dgm:pt modelId="{6CCEA141-BFD4-497E-92C6-7DC1C153A2F6}">
      <dgm:prSet phldrT="[Texto]" custT="1"/>
      <dgm:spPr>
        <a:solidFill>
          <a:srgbClr val="CCFFFF"/>
        </a:solidFill>
      </dgm:spPr>
      <dgm:t>
        <a:bodyPr/>
        <a:lstStyle/>
        <a:p>
          <a:r>
            <a:rPr lang="es-PE" sz="1800" b="1" dirty="0" smtClean="0">
              <a:effectLst/>
            </a:rPr>
            <a:t>Tratamiento control y pronóstico</a:t>
          </a:r>
          <a:endParaRPr lang="es-PE" sz="1800" b="1" dirty="0" smtClean="0">
            <a:effectLst/>
          </a:endParaRPr>
        </a:p>
      </dgm:t>
    </dgm:pt>
    <dgm:pt modelId="{8A23D49E-AFA9-448C-8DAF-27B31A07D099}" type="parTrans" cxnId="{3FDAE5CC-2167-45CC-A986-459A89686E76}">
      <dgm:prSet/>
      <dgm:spPr/>
      <dgm:t>
        <a:bodyPr/>
        <a:lstStyle/>
        <a:p>
          <a:endParaRPr lang="es-PE"/>
        </a:p>
      </dgm:t>
    </dgm:pt>
    <dgm:pt modelId="{0D24161A-5877-4939-B003-3D7FB672530C}" type="sibTrans" cxnId="{3FDAE5CC-2167-45CC-A986-459A89686E76}">
      <dgm:prSet/>
      <dgm:spPr/>
      <dgm:t>
        <a:bodyPr/>
        <a:lstStyle/>
        <a:p>
          <a:endParaRPr lang="es-PE"/>
        </a:p>
      </dgm:t>
    </dgm:pt>
    <dgm:pt modelId="{990E811A-DC2B-452C-AD4B-29A2358D010D}">
      <dgm:prSet phldrT="[Texto]" custT="1"/>
      <dgm:spPr>
        <a:solidFill>
          <a:srgbClr val="6699FF"/>
        </a:solidFill>
      </dgm:spPr>
      <dgm:t>
        <a:bodyPr/>
        <a:lstStyle/>
        <a:p>
          <a:r>
            <a:rPr lang="es-PE" sz="1200" dirty="0" smtClean="0"/>
            <a:t>Análisis molecular</a:t>
          </a:r>
          <a:endParaRPr lang="es-PE" sz="1200" dirty="0"/>
        </a:p>
      </dgm:t>
    </dgm:pt>
    <dgm:pt modelId="{6021A41C-2222-4A92-B83B-9FEDA4480C02}" type="parTrans" cxnId="{A855DA69-97A6-4DD3-BCB2-85E1A7E4B7F8}">
      <dgm:prSet/>
      <dgm:spPr/>
      <dgm:t>
        <a:bodyPr/>
        <a:lstStyle/>
        <a:p>
          <a:endParaRPr lang="es-PE"/>
        </a:p>
      </dgm:t>
    </dgm:pt>
    <dgm:pt modelId="{0A03EE3A-6733-44D0-AF13-15D3AE3A3A17}" type="sibTrans" cxnId="{A855DA69-97A6-4DD3-BCB2-85E1A7E4B7F8}">
      <dgm:prSet/>
      <dgm:spPr/>
      <dgm:t>
        <a:bodyPr/>
        <a:lstStyle/>
        <a:p>
          <a:endParaRPr lang="es-PE"/>
        </a:p>
      </dgm:t>
    </dgm:pt>
    <dgm:pt modelId="{F830E8BF-F806-4535-B428-2A694AE8122D}">
      <dgm:prSet phldrT="[Texto]" custT="1"/>
      <dgm:spPr>
        <a:solidFill>
          <a:srgbClr val="CCFFFF"/>
        </a:solidFill>
      </dgm:spPr>
      <dgm:t>
        <a:bodyPr/>
        <a:lstStyle/>
        <a:p>
          <a:r>
            <a:rPr lang="es-PE" sz="1200" dirty="0" smtClean="0"/>
            <a:t>Cirugía</a:t>
          </a:r>
        </a:p>
      </dgm:t>
    </dgm:pt>
    <dgm:pt modelId="{7A46332C-7422-4959-8920-F48E3931C537}" type="parTrans" cxnId="{828F50AC-CB80-40A0-ABE1-21128D9C1184}">
      <dgm:prSet/>
      <dgm:spPr/>
      <dgm:t>
        <a:bodyPr/>
        <a:lstStyle/>
        <a:p>
          <a:endParaRPr lang="es-PE"/>
        </a:p>
      </dgm:t>
    </dgm:pt>
    <dgm:pt modelId="{B406A75E-77F5-4578-925E-1B98C5DD8837}" type="sibTrans" cxnId="{828F50AC-CB80-40A0-ABE1-21128D9C1184}">
      <dgm:prSet/>
      <dgm:spPr/>
      <dgm:t>
        <a:bodyPr/>
        <a:lstStyle/>
        <a:p>
          <a:endParaRPr lang="es-PE"/>
        </a:p>
      </dgm:t>
    </dgm:pt>
    <dgm:pt modelId="{45ED8E37-6D18-4D45-A904-A4A65B47F3F0}">
      <dgm:prSet phldrT="[Texto]" custT="1"/>
      <dgm:spPr>
        <a:solidFill>
          <a:srgbClr val="CCFFFF"/>
        </a:solidFill>
      </dgm:spPr>
      <dgm:t>
        <a:bodyPr/>
        <a:lstStyle/>
        <a:p>
          <a:r>
            <a:rPr lang="es-PE" sz="1200" dirty="0" smtClean="0"/>
            <a:t>Quimioterapia</a:t>
          </a:r>
        </a:p>
      </dgm:t>
    </dgm:pt>
    <dgm:pt modelId="{C514CFF1-DAF0-4109-B271-509856F9A156}" type="parTrans" cxnId="{32AD70CE-1FB2-40BE-9FFF-4FABD2D8F848}">
      <dgm:prSet/>
      <dgm:spPr/>
      <dgm:t>
        <a:bodyPr/>
        <a:lstStyle/>
        <a:p>
          <a:endParaRPr lang="es-PE"/>
        </a:p>
      </dgm:t>
    </dgm:pt>
    <dgm:pt modelId="{D19A4268-3BDB-439F-9890-83A70267FE74}" type="sibTrans" cxnId="{32AD70CE-1FB2-40BE-9FFF-4FABD2D8F848}">
      <dgm:prSet/>
      <dgm:spPr/>
      <dgm:t>
        <a:bodyPr/>
        <a:lstStyle/>
        <a:p>
          <a:endParaRPr lang="es-PE"/>
        </a:p>
      </dgm:t>
    </dgm:pt>
    <dgm:pt modelId="{50430BCB-3382-4B95-8388-6D2A938CD216}">
      <dgm:prSet phldrT="[Texto]" custT="1"/>
      <dgm:spPr>
        <a:solidFill>
          <a:srgbClr val="CCFFFF"/>
        </a:solidFill>
      </dgm:spPr>
      <dgm:t>
        <a:bodyPr/>
        <a:lstStyle/>
        <a:p>
          <a:r>
            <a:rPr lang="es-PE" sz="1200" dirty="0" smtClean="0"/>
            <a:t>Ambos</a:t>
          </a:r>
        </a:p>
      </dgm:t>
    </dgm:pt>
    <dgm:pt modelId="{5938DFD0-51B2-4C40-B410-215F2A5884DB}" type="parTrans" cxnId="{591D2F91-5C27-4112-9142-F1DD38FDD46D}">
      <dgm:prSet/>
      <dgm:spPr/>
      <dgm:t>
        <a:bodyPr/>
        <a:lstStyle/>
        <a:p>
          <a:endParaRPr lang="es-PE"/>
        </a:p>
      </dgm:t>
    </dgm:pt>
    <dgm:pt modelId="{26E4B5BF-2247-4762-ACBD-A57431BAA5BD}" type="sibTrans" cxnId="{591D2F91-5C27-4112-9142-F1DD38FDD46D}">
      <dgm:prSet/>
      <dgm:spPr/>
      <dgm:t>
        <a:bodyPr/>
        <a:lstStyle/>
        <a:p>
          <a:endParaRPr lang="es-PE"/>
        </a:p>
      </dgm:t>
    </dgm:pt>
    <dgm:pt modelId="{532C8498-58E4-4B77-92F5-DE4C86647416}">
      <dgm:prSet phldrT="[Texto]" custT="1"/>
      <dgm:spPr>
        <a:solidFill>
          <a:srgbClr val="FFFF99"/>
        </a:solidFill>
      </dgm:spPr>
      <dgm:t>
        <a:bodyPr/>
        <a:lstStyle/>
        <a:p>
          <a:r>
            <a:rPr lang="es-ES" sz="1200" dirty="0" smtClean="0">
              <a:effectLst/>
            </a:rPr>
            <a:t>Marcadores tumorales</a:t>
          </a:r>
          <a:endParaRPr lang="es-PE" sz="1200" dirty="0">
            <a:effectLst/>
          </a:endParaRPr>
        </a:p>
      </dgm:t>
    </dgm:pt>
    <dgm:pt modelId="{00D3415B-3CD2-42F7-871E-1AAEEC17A8EF}" type="parTrans" cxnId="{BBAC6837-5070-4C4D-8B5C-360D6D8FC6FD}">
      <dgm:prSet/>
      <dgm:spPr/>
      <dgm:t>
        <a:bodyPr/>
        <a:lstStyle/>
        <a:p>
          <a:endParaRPr lang="es-PE"/>
        </a:p>
      </dgm:t>
    </dgm:pt>
    <dgm:pt modelId="{0E156DA7-3D3B-469B-98A4-8AF1DDC4983C}" type="sibTrans" cxnId="{BBAC6837-5070-4C4D-8B5C-360D6D8FC6FD}">
      <dgm:prSet/>
      <dgm:spPr/>
      <dgm:t>
        <a:bodyPr/>
        <a:lstStyle/>
        <a:p>
          <a:endParaRPr lang="es-PE"/>
        </a:p>
      </dgm:t>
    </dgm:pt>
    <dgm:pt modelId="{80E0DDDF-8200-459C-AF08-991AA9AA8C06}">
      <dgm:prSet phldrT="[Texto]" custT="1"/>
      <dgm:spPr>
        <a:solidFill>
          <a:srgbClr val="FFFF99"/>
        </a:solidFill>
      </dgm:spPr>
      <dgm:t>
        <a:bodyPr/>
        <a:lstStyle/>
        <a:p>
          <a:r>
            <a:rPr lang="es-ES" sz="1200" dirty="0" smtClean="0">
              <a:effectLst/>
            </a:rPr>
            <a:t>Proteinograma</a:t>
          </a:r>
          <a:endParaRPr lang="es-PE" sz="1200" dirty="0">
            <a:effectLst/>
          </a:endParaRPr>
        </a:p>
      </dgm:t>
    </dgm:pt>
    <dgm:pt modelId="{90915502-87F4-4D96-9A4A-B619FB628A59}" type="parTrans" cxnId="{997400E6-26A7-4B45-AA72-A504734C1E98}">
      <dgm:prSet/>
      <dgm:spPr/>
      <dgm:t>
        <a:bodyPr/>
        <a:lstStyle/>
        <a:p>
          <a:endParaRPr lang="es-PE"/>
        </a:p>
      </dgm:t>
    </dgm:pt>
    <dgm:pt modelId="{0FAC2D85-3F9D-41CE-8C4D-7E829438D288}" type="sibTrans" cxnId="{997400E6-26A7-4B45-AA72-A504734C1E98}">
      <dgm:prSet/>
      <dgm:spPr/>
      <dgm:t>
        <a:bodyPr/>
        <a:lstStyle/>
        <a:p>
          <a:endParaRPr lang="es-PE"/>
        </a:p>
      </dgm:t>
    </dgm:pt>
    <dgm:pt modelId="{77C87EFF-1695-42DB-B094-3902F02DB5F7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ES" sz="1200" dirty="0" smtClean="0"/>
            <a:t>Historia familiar</a:t>
          </a:r>
          <a:endParaRPr lang="es-PE" sz="1200" dirty="0"/>
        </a:p>
      </dgm:t>
    </dgm:pt>
    <dgm:pt modelId="{6BB6987D-E475-4905-9EE6-DE4FBF7B2BD0}" type="parTrans" cxnId="{2D78175C-0479-4530-9619-517D5ECE997A}">
      <dgm:prSet/>
      <dgm:spPr/>
      <dgm:t>
        <a:bodyPr/>
        <a:lstStyle/>
        <a:p>
          <a:endParaRPr lang="es-PE"/>
        </a:p>
      </dgm:t>
    </dgm:pt>
    <dgm:pt modelId="{7614F479-DE11-4329-AEC1-5E8F5A35D51F}" type="sibTrans" cxnId="{2D78175C-0479-4530-9619-517D5ECE997A}">
      <dgm:prSet/>
      <dgm:spPr/>
      <dgm:t>
        <a:bodyPr/>
        <a:lstStyle/>
        <a:p>
          <a:endParaRPr lang="es-PE"/>
        </a:p>
      </dgm:t>
    </dgm:pt>
    <dgm:pt modelId="{637A37D6-F082-4F4B-8966-8688949C7D4F}">
      <dgm:prSet phldrT="[Texto]" custT="1"/>
      <dgm:spPr>
        <a:solidFill>
          <a:srgbClr val="FFFF99"/>
        </a:solidFill>
      </dgm:spPr>
      <dgm:t>
        <a:bodyPr/>
        <a:lstStyle/>
        <a:p>
          <a:r>
            <a:rPr lang="es-ES" sz="1200" dirty="0" smtClean="0">
              <a:effectLst/>
            </a:rPr>
            <a:t>Perfil renal y hepático</a:t>
          </a:r>
          <a:endParaRPr lang="es-PE" sz="1200" dirty="0">
            <a:effectLst/>
          </a:endParaRPr>
        </a:p>
      </dgm:t>
    </dgm:pt>
    <dgm:pt modelId="{B5AE1314-5E11-4213-8FB9-1647D3E9FEEC}" type="parTrans" cxnId="{1FBAD88D-F516-4EC6-9364-FA46365FF933}">
      <dgm:prSet/>
      <dgm:spPr/>
      <dgm:t>
        <a:bodyPr/>
        <a:lstStyle/>
        <a:p>
          <a:endParaRPr lang="es-PE"/>
        </a:p>
      </dgm:t>
    </dgm:pt>
    <dgm:pt modelId="{ACD7C49F-8E57-4024-BF3F-E1466A26E01F}" type="sibTrans" cxnId="{1FBAD88D-F516-4EC6-9364-FA46365FF933}">
      <dgm:prSet/>
      <dgm:spPr/>
      <dgm:t>
        <a:bodyPr/>
        <a:lstStyle/>
        <a:p>
          <a:endParaRPr lang="es-PE"/>
        </a:p>
      </dgm:t>
    </dgm:pt>
    <dgm:pt modelId="{17C93830-8AF6-4142-BBF4-25A2E07E90FB}" type="pres">
      <dgm:prSet presAssocID="{C024E538-33D8-47AE-B606-84798D4855E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C869002D-5EDC-4EF4-9BE7-6A57707E8714}" type="pres">
      <dgm:prSet presAssocID="{C82D2683-FA4A-4835-8975-7EAA98D152C7}" presName="parAndChTx" presStyleLbl="node1" presStyleIdx="0" presStyleCnt="5" custScaleX="86621" custLinFactNeighborX="20217" custLinFactNeighborY="-338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C61B04F5-47BD-4225-A789-BBCBDB88E071}" type="pres">
      <dgm:prSet presAssocID="{092E9B8B-2129-4EC9-AE5D-CB7D0175F284}" presName="parAndChSpace" presStyleCnt="0"/>
      <dgm:spPr/>
    </dgm:pt>
    <dgm:pt modelId="{8D63F428-C39A-4E98-B8F7-7C4FF288EC9B}" type="pres">
      <dgm:prSet presAssocID="{7A9AAE65-5EFC-4310-9F70-CFADA5CAE5E1}" presName="parAndChTx" presStyleLbl="node1" presStyleIdx="1" presStyleCnt="5" custScaleX="134651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6BD2040-73E9-4152-B200-36484FCB99A9}" type="pres">
      <dgm:prSet presAssocID="{7C81FDB3-BA92-4DF5-9EDF-5E140DC8E2A8}" presName="parAndChSpace" presStyleCnt="0"/>
      <dgm:spPr/>
    </dgm:pt>
    <dgm:pt modelId="{5A0DD8EC-5B7F-44AB-A4F2-9B1872934464}" type="pres">
      <dgm:prSet presAssocID="{173E49C1-DA13-44FF-AF47-475570E7DD33}" presName="parAndChTx" presStyleLbl="node1" presStyleIdx="2" presStyleCnt="5" custScaleX="121356" custLinFactNeighborX="-8136" custLinFactNeighborY="338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1C9454F6-347A-4579-B86B-DB83207D402B}" type="pres">
      <dgm:prSet presAssocID="{DF47B13A-444B-4DFF-A8EE-90B9BF6C1B55}" presName="parAndChSpace" presStyleCnt="0"/>
      <dgm:spPr/>
    </dgm:pt>
    <dgm:pt modelId="{6F80384F-EF0E-4D99-BD46-FAA3C3EA5FC3}" type="pres">
      <dgm:prSet presAssocID="{EE0978ED-8CF2-4589-8CEC-0A961D6A221B}" presName="parAndChTx" presStyleLbl="node1" presStyleIdx="3" presStyleCnt="5" custScaleX="112315" custLinFactNeighborX="-16626" custLinFactNeighborY="7837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60C7C2A-3869-422B-8058-66A9C51B2F63}" type="pres">
      <dgm:prSet presAssocID="{E23D6512-C444-43E3-BC5C-753EBC563A34}" presName="parAndChSpace" presStyleCnt="0"/>
      <dgm:spPr/>
    </dgm:pt>
    <dgm:pt modelId="{3A996E13-FFA6-4392-9042-22D27CEF4415}" type="pres">
      <dgm:prSet presAssocID="{6CCEA141-BFD4-497E-92C6-7DC1C153A2F6}" presName="parAndChTx" presStyleLbl="node1" presStyleIdx="4" presStyleCnt="5" custScaleX="114283" custLinFactNeighborX="-33299" custLinFactNeighborY="9959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0F28E46E-56B6-48A1-B0CC-53FAD500025D}" type="presOf" srcId="{C82D2683-FA4A-4835-8975-7EAA98D152C7}" destId="{C869002D-5EDC-4EF4-9BE7-6A57707E8714}" srcOrd="0" destOrd="0" presId="urn:microsoft.com/office/officeart/2005/8/layout/hChevron3"/>
    <dgm:cxn modelId="{AAB44718-A23B-4E99-9C8E-60DDE5FE9F4B}" type="presOf" srcId="{9B20AB20-BC3E-494F-B862-9A0AC0C9816E}" destId="{C869002D-5EDC-4EF4-9BE7-6A57707E8714}" srcOrd="0" destOrd="1" presId="urn:microsoft.com/office/officeart/2005/8/layout/hChevron3"/>
    <dgm:cxn modelId="{40A0800A-41CA-410A-BFC2-61E9B41531E6}" srcId="{173E49C1-DA13-44FF-AF47-475570E7DD33}" destId="{651FD818-E590-47FB-9B9B-E178FAD4C3AF}" srcOrd="2" destOrd="0" parTransId="{D0FE02D7-3F46-4B9E-8EA0-5B5B94F5F988}" sibTransId="{C4BCC588-1A44-440D-B7D5-69D580FAA65B}"/>
    <dgm:cxn modelId="{1FBAD88D-F516-4EC6-9364-FA46365FF933}" srcId="{7A9AAE65-5EFC-4310-9F70-CFADA5CAE5E1}" destId="{637A37D6-F082-4F4B-8966-8688949C7D4F}" srcOrd="1" destOrd="0" parTransId="{B5AE1314-5E11-4213-8FB9-1647D3E9FEEC}" sibTransId="{ACD7C49F-8E57-4024-BF3F-E1466A26E01F}"/>
    <dgm:cxn modelId="{2D78175C-0479-4530-9619-517D5ECE997A}" srcId="{C82D2683-FA4A-4835-8975-7EAA98D152C7}" destId="{77C87EFF-1695-42DB-B094-3902F02DB5F7}" srcOrd="1" destOrd="0" parTransId="{6BB6987D-E475-4905-9EE6-DE4FBF7B2BD0}" sibTransId="{7614F479-DE11-4329-AEC1-5E8F5A35D51F}"/>
    <dgm:cxn modelId="{AB58A256-2174-4A58-86C2-F4A0F498818B}" type="presOf" srcId="{990E811A-DC2B-452C-AD4B-29A2358D010D}" destId="{6F80384F-EF0E-4D99-BD46-FAA3C3EA5FC3}" srcOrd="0" destOrd="2" presId="urn:microsoft.com/office/officeart/2005/8/layout/hChevron3"/>
    <dgm:cxn modelId="{7503DC17-FD48-46B5-9869-DA6D334F0D50}" srcId="{C024E538-33D8-47AE-B606-84798D4855EF}" destId="{7A9AAE65-5EFC-4310-9F70-CFADA5CAE5E1}" srcOrd="1" destOrd="0" parTransId="{28701984-2D08-4918-9CEB-3A0F134E326C}" sibTransId="{7C81FDB3-BA92-4DF5-9EDF-5E140DC8E2A8}"/>
    <dgm:cxn modelId="{C885C665-C0E8-43D7-9A92-6F4B6186C86B}" srcId="{C024E538-33D8-47AE-B606-84798D4855EF}" destId="{EE0978ED-8CF2-4589-8CEC-0A961D6A221B}" srcOrd="3" destOrd="0" parTransId="{D68518D1-4487-43B2-9976-7CA48AD9EC8A}" sibTransId="{E23D6512-C444-43E3-BC5C-753EBC563A34}"/>
    <dgm:cxn modelId="{18A38D6C-F746-4898-86CF-225764C304E9}" srcId="{C024E538-33D8-47AE-B606-84798D4855EF}" destId="{C82D2683-FA4A-4835-8975-7EAA98D152C7}" srcOrd="0" destOrd="0" parTransId="{98841689-0D58-4D9C-B1F3-E283717984AA}" sibTransId="{092E9B8B-2129-4EC9-AE5D-CB7D0175F284}"/>
    <dgm:cxn modelId="{B0573F68-3D86-4E35-B05F-51C7CF00A747}" type="presOf" srcId="{50430BCB-3382-4B95-8388-6D2A938CD216}" destId="{3A996E13-FFA6-4392-9042-22D27CEF4415}" srcOrd="0" destOrd="3" presId="urn:microsoft.com/office/officeart/2005/8/layout/hChevron3"/>
    <dgm:cxn modelId="{70FC31B3-7724-4448-B4CD-51014E074220}" srcId="{C82D2683-FA4A-4835-8975-7EAA98D152C7}" destId="{9B20AB20-BC3E-494F-B862-9A0AC0C9816E}" srcOrd="0" destOrd="0" parTransId="{73C17DE2-D090-4BC9-8DF9-A44E53B50A8D}" sibTransId="{64C392B2-EDDF-493C-9195-F7998CB69420}"/>
    <dgm:cxn modelId="{32AD70CE-1FB2-40BE-9FFF-4FABD2D8F848}" srcId="{6CCEA141-BFD4-497E-92C6-7DC1C153A2F6}" destId="{45ED8E37-6D18-4D45-A904-A4A65B47F3F0}" srcOrd="1" destOrd="0" parTransId="{C514CFF1-DAF0-4109-B271-509856F9A156}" sibTransId="{D19A4268-3BDB-439F-9890-83A70267FE74}"/>
    <dgm:cxn modelId="{8039D30A-9FEE-46A4-9310-836EE5821A1A}" srcId="{7A9AAE65-5EFC-4310-9F70-CFADA5CAE5E1}" destId="{3E9AC360-32A3-46A2-A1C1-9FAF76F11D10}" srcOrd="4" destOrd="0" parTransId="{26D70340-46D7-40ED-92AB-72F232738025}" sibTransId="{71C11003-E459-443E-884B-8F9344048FF5}"/>
    <dgm:cxn modelId="{777782E2-C559-4307-9AAA-A4761C23D6FE}" type="presOf" srcId="{651FD818-E590-47FB-9B9B-E178FAD4C3AF}" destId="{5A0DD8EC-5B7F-44AB-A4F2-9B1872934464}" srcOrd="0" destOrd="3" presId="urn:microsoft.com/office/officeart/2005/8/layout/hChevron3"/>
    <dgm:cxn modelId="{ECC10ED6-9A2B-4A6A-A046-7A9DE886A279}" srcId="{C024E538-33D8-47AE-B606-84798D4855EF}" destId="{173E49C1-DA13-44FF-AF47-475570E7DD33}" srcOrd="2" destOrd="0" parTransId="{9FE6F357-372F-45EE-BB71-7BDBB41303A0}" sibTransId="{DF47B13A-444B-4DFF-A8EE-90B9BF6C1B55}"/>
    <dgm:cxn modelId="{591D2F91-5C27-4112-9142-F1DD38FDD46D}" srcId="{6CCEA141-BFD4-497E-92C6-7DC1C153A2F6}" destId="{50430BCB-3382-4B95-8388-6D2A938CD216}" srcOrd="2" destOrd="0" parTransId="{5938DFD0-51B2-4C40-B410-215F2A5884DB}" sibTransId="{26E4B5BF-2247-4762-ACBD-A57431BAA5BD}"/>
    <dgm:cxn modelId="{A08C7C75-1A13-48E1-A159-BEADB9093927}" type="presOf" srcId="{80E0DDDF-8200-459C-AF08-991AA9AA8C06}" destId="{8D63F428-C39A-4E98-B8F7-7C4FF288EC9B}" srcOrd="0" destOrd="3" presId="urn:microsoft.com/office/officeart/2005/8/layout/hChevron3"/>
    <dgm:cxn modelId="{EB244341-F5B7-43D1-AA7D-77AF009827F5}" srcId="{173E49C1-DA13-44FF-AF47-475570E7DD33}" destId="{B116A8C4-D7E6-42F8-884E-4BFA9C3CF3B1}" srcOrd="1" destOrd="0" parTransId="{76FAD1A5-15CC-4C59-BFEC-140B05D8D7A9}" sibTransId="{3B294A0D-5C76-45D6-A540-CE6CEAE067EF}"/>
    <dgm:cxn modelId="{54981902-F3D1-41EB-8E7D-F8271E6DC4E7}" type="presOf" srcId="{F830E8BF-F806-4535-B428-2A694AE8122D}" destId="{3A996E13-FFA6-4392-9042-22D27CEF4415}" srcOrd="0" destOrd="1" presId="urn:microsoft.com/office/officeart/2005/8/layout/hChevron3"/>
    <dgm:cxn modelId="{A855DA69-97A6-4DD3-BCB2-85E1A7E4B7F8}" srcId="{EE0978ED-8CF2-4589-8CEC-0A961D6A221B}" destId="{990E811A-DC2B-452C-AD4B-29A2358D010D}" srcOrd="1" destOrd="0" parTransId="{6021A41C-2222-4A92-B83B-9FEDA4480C02}" sibTransId="{0A03EE3A-6733-44D0-AF13-15D3AE3A3A17}"/>
    <dgm:cxn modelId="{62EFAD80-92E6-43DD-96E7-0F292B35E7CC}" srcId="{EE0978ED-8CF2-4589-8CEC-0A961D6A221B}" destId="{761D3B1C-CEAB-4482-9656-BA132B51C402}" srcOrd="0" destOrd="0" parTransId="{2834556F-29D7-4894-8524-7D0E0FB9680C}" sibTransId="{6EBE9CDA-B280-4CF1-9A55-C7A0BD93E50C}"/>
    <dgm:cxn modelId="{13B57DD1-727A-4442-96B0-7D7B6B77F00A}" type="presOf" srcId="{815336C7-3A6A-4F61-94BC-9F37B6A1E483}" destId="{8D63F428-C39A-4E98-B8F7-7C4FF288EC9B}" srcOrd="0" destOrd="1" presId="urn:microsoft.com/office/officeart/2005/8/layout/hChevron3"/>
    <dgm:cxn modelId="{556C0714-9F70-4833-9817-30016E06687D}" type="presOf" srcId="{6CCEA141-BFD4-497E-92C6-7DC1C153A2F6}" destId="{3A996E13-FFA6-4392-9042-22D27CEF4415}" srcOrd="0" destOrd="0" presId="urn:microsoft.com/office/officeart/2005/8/layout/hChevron3"/>
    <dgm:cxn modelId="{3601BBA6-4D5D-4652-94A1-6631D024AB4D}" type="presOf" srcId="{77C87EFF-1695-42DB-B094-3902F02DB5F7}" destId="{C869002D-5EDC-4EF4-9BE7-6A57707E8714}" srcOrd="0" destOrd="2" presId="urn:microsoft.com/office/officeart/2005/8/layout/hChevron3"/>
    <dgm:cxn modelId="{0024C97E-1AA9-4F18-9802-B858B65BCE5F}" type="presOf" srcId="{C024E538-33D8-47AE-B606-84798D4855EF}" destId="{17C93830-8AF6-4142-BBF4-25A2E07E90FB}" srcOrd="0" destOrd="0" presId="urn:microsoft.com/office/officeart/2005/8/layout/hChevron3"/>
    <dgm:cxn modelId="{44E7DE15-0CD8-4FBD-9B15-7FBD39990F1E}" type="presOf" srcId="{3E9AC360-32A3-46A2-A1C1-9FAF76F11D10}" destId="{8D63F428-C39A-4E98-B8F7-7C4FF288EC9B}" srcOrd="0" destOrd="5" presId="urn:microsoft.com/office/officeart/2005/8/layout/hChevron3"/>
    <dgm:cxn modelId="{0C8E1609-F556-42A8-8DBE-86A201D074B6}" type="presOf" srcId="{637A37D6-F082-4F4B-8966-8688949C7D4F}" destId="{8D63F428-C39A-4E98-B8F7-7C4FF288EC9B}" srcOrd="0" destOrd="2" presId="urn:microsoft.com/office/officeart/2005/8/layout/hChevron3"/>
    <dgm:cxn modelId="{8BAA2D74-6578-4FEB-8D42-EC99B8FE9DB2}" type="presOf" srcId="{173E49C1-DA13-44FF-AF47-475570E7DD33}" destId="{5A0DD8EC-5B7F-44AB-A4F2-9B1872934464}" srcOrd="0" destOrd="0" presId="urn:microsoft.com/office/officeart/2005/8/layout/hChevron3"/>
    <dgm:cxn modelId="{41BCD563-74AC-4282-84CF-6F1EB0FC4E71}" type="presOf" srcId="{EE0978ED-8CF2-4589-8CEC-0A961D6A221B}" destId="{6F80384F-EF0E-4D99-BD46-FAA3C3EA5FC3}" srcOrd="0" destOrd="0" presId="urn:microsoft.com/office/officeart/2005/8/layout/hChevron3"/>
    <dgm:cxn modelId="{A08665B7-7F83-41A6-A380-DD052A50230E}" srcId="{7A9AAE65-5EFC-4310-9F70-CFADA5CAE5E1}" destId="{815336C7-3A6A-4F61-94BC-9F37B6A1E483}" srcOrd="0" destOrd="0" parTransId="{7FB1B356-7074-429E-B261-B4E1897B778F}" sibTransId="{70C09452-6B0B-4614-8C19-377316095722}"/>
    <dgm:cxn modelId="{3FDAE5CC-2167-45CC-A986-459A89686E76}" srcId="{C024E538-33D8-47AE-B606-84798D4855EF}" destId="{6CCEA141-BFD4-497E-92C6-7DC1C153A2F6}" srcOrd="4" destOrd="0" parTransId="{8A23D49E-AFA9-448C-8DAF-27B31A07D099}" sibTransId="{0D24161A-5877-4939-B003-3D7FB672530C}"/>
    <dgm:cxn modelId="{B11BED4F-9FE4-4696-BF4A-EED70B8C99E2}" type="presOf" srcId="{D36B687E-F14A-4AC1-A9FF-F81422AB1713}" destId="{5A0DD8EC-5B7F-44AB-A4F2-9B1872934464}" srcOrd="0" destOrd="1" presId="urn:microsoft.com/office/officeart/2005/8/layout/hChevron3"/>
    <dgm:cxn modelId="{FCEF3464-BB30-4F37-985A-5F1AFBBA5D21}" type="presOf" srcId="{761D3B1C-CEAB-4482-9656-BA132B51C402}" destId="{6F80384F-EF0E-4D99-BD46-FAA3C3EA5FC3}" srcOrd="0" destOrd="1" presId="urn:microsoft.com/office/officeart/2005/8/layout/hChevron3"/>
    <dgm:cxn modelId="{BBAC6837-5070-4C4D-8B5C-360D6D8FC6FD}" srcId="{7A9AAE65-5EFC-4310-9F70-CFADA5CAE5E1}" destId="{532C8498-58E4-4B77-92F5-DE4C86647416}" srcOrd="3" destOrd="0" parTransId="{00D3415B-3CD2-42F7-871E-1AAEEC17A8EF}" sibTransId="{0E156DA7-3D3B-469B-98A4-8AF1DDC4983C}"/>
    <dgm:cxn modelId="{828F50AC-CB80-40A0-ABE1-21128D9C1184}" srcId="{6CCEA141-BFD4-497E-92C6-7DC1C153A2F6}" destId="{F830E8BF-F806-4535-B428-2A694AE8122D}" srcOrd="0" destOrd="0" parTransId="{7A46332C-7422-4959-8920-F48E3931C537}" sibTransId="{B406A75E-77F5-4578-925E-1B98C5DD8837}"/>
    <dgm:cxn modelId="{FB6A700C-FF17-4643-99C3-850B88CE7614}" type="presOf" srcId="{45ED8E37-6D18-4D45-A904-A4A65B47F3F0}" destId="{3A996E13-FFA6-4392-9042-22D27CEF4415}" srcOrd="0" destOrd="2" presId="urn:microsoft.com/office/officeart/2005/8/layout/hChevron3"/>
    <dgm:cxn modelId="{A2856E7C-67B0-4A46-B65E-448806A8BBD2}" type="presOf" srcId="{7A9AAE65-5EFC-4310-9F70-CFADA5CAE5E1}" destId="{8D63F428-C39A-4E98-B8F7-7C4FF288EC9B}" srcOrd="0" destOrd="0" presId="urn:microsoft.com/office/officeart/2005/8/layout/hChevron3"/>
    <dgm:cxn modelId="{997400E6-26A7-4B45-AA72-A504734C1E98}" srcId="{7A9AAE65-5EFC-4310-9F70-CFADA5CAE5E1}" destId="{80E0DDDF-8200-459C-AF08-991AA9AA8C06}" srcOrd="2" destOrd="0" parTransId="{90915502-87F4-4D96-9A4A-B619FB628A59}" sibTransId="{0FAC2D85-3F9D-41CE-8C4D-7E829438D288}"/>
    <dgm:cxn modelId="{33174232-D101-4610-8217-1ADA6713D823}" type="presOf" srcId="{532C8498-58E4-4B77-92F5-DE4C86647416}" destId="{8D63F428-C39A-4E98-B8F7-7C4FF288EC9B}" srcOrd="0" destOrd="4" presId="urn:microsoft.com/office/officeart/2005/8/layout/hChevron3"/>
    <dgm:cxn modelId="{EDC41CB3-50A1-4B0C-B0FA-2568909D2C86}" type="presOf" srcId="{B116A8C4-D7E6-42F8-884E-4BFA9C3CF3B1}" destId="{5A0DD8EC-5B7F-44AB-A4F2-9B1872934464}" srcOrd="0" destOrd="2" presId="urn:microsoft.com/office/officeart/2005/8/layout/hChevron3"/>
    <dgm:cxn modelId="{8755CFC9-2A4E-4E4E-B054-8EABB7A00C60}" srcId="{173E49C1-DA13-44FF-AF47-475570E7DD33}" destId="{D36B687E-F14A-4AC1-A9FF-F81422AB1713}" srcOrd="0" destOrd="0" parTransId="{8C9C256D-4E19-4230-97EB-F13695AF5B13}" sibTransId="{102611A5-E935-4C53-BC41-64E489C33294}"/>
    <dgm:cxn modelId="{0E2B60F3-6130-4ECA-824F-2F52BDFC2412}" type="presParOf" srcId="{17C93830-8AF6-4142-BBF4-25A2E07E90FB}" destId="{C869002D-5EDC-4EF4-9BE7-6A57707E8714}" srcOrd="0" destOrd="0" presId="urn:microsoft.com/office/officeart/2005/8/layout/hChevron3"/>
    <dgm:cxn modelId="{D67790E6-C51A-4B16-B1A0-A81533664C64}" type="presParOf" srcId="{17C93830-8AF6-4142-BBF4-25A2E07E90FB}" destId="{C61B04F5-47BD-4225-A789-BBCBDB88E071}" srcOrd="1" destOrd="0" presId="urn:microsoft.com/office/officeart/2005/8/layout/hChevron3"/>
    <dgm:cxn modelId="{346CC57B-2564-4FEA-A432-545CEA5DDEE5}" type="presParOf" srcId="{17C93830-8AF6-4142-BBF4-25A2E07E90FB}" destId="{8D63F428-C39A-4E98-B8F7-7C4FF288EC9B}" srcOrd="2" destOrd="0" presId="urn:microsoft.com/office/officeart/2005/8/layout/hChevron3"/>
    <dgm:cxn modelId="{3128D684-4ECA-4275-87DF-1FB3BE15DF71}" type="presParOf" srcId="{17C93830-8AF6-4142-BBF4-25A2E07E90FB}" destId="{96BD2040-73E9-4152-B200-36484FCB99A9}" srcOrd="3" destOrd="0" presId="urn:microsoft.com/office/officeart/2005/8/layout/hChevron3"/>
    <dgm:cxn modelId="{A30AEF6B-2639-4B30-B38D-27705AB2FDB8}" type="presParOf" srcId="{17C93830-8AF6-4142-BBF4-25A2E07E90FB}" destId="{5A0DD8EC-5B7F-44AB-A4F2-9B1872934464}" srcOrd="4" destOrd="0" presId="urn:microsoft.com/office/officeart/2005/8/layout/hChevron3"/>
    <dgm:cxn modelId="{361054C3-88A4-445A-B67F-BA3E290FD93D}" type="presParOf" srcId="{17C93830-8AF6-4142-BBF4-25A2E07E90FB}" destId="{1C9454F6-347A-4579-B86B-DB83207D402B}" srcOrd="5" destOrd="0" presId="urn:microsoft.com/office/officeart/2005/8/layout/hChevron3"/>
    <dgm:cxn modelId="{712420EB-80B0-4E1B-BD91-EE000BA7FA17}" type="presParOf" srcId="{17C93830-8AF6-4142-BBF4-25A2E07E90FB}" destId="{6F80384F-EF0E-4D99-BD46-FAA3C3EA5FC3}" srcOrd="6" destOrd="0" presId="urn:microsoft.com/office/officeart/2005/8/layout/hChevron3"/>
    <dgm:cxn modelId="{7DF9CD7E-6D6D-4D4B-97AF-BA42FEA5DA7D}" type="presParOf" srcId="{17C93830-8AF6-4142-BBF4-25A2E07E90FB}" destId="{360C7C2A-3869-422B-8058-66A9C51B2F63}" srcOrd="7" destOrd="0" presId="urn:microsoft.com/office/officeart/2005/8/layout/hChevron3"/>
    <dgm:cxn modelId="{10364886-1E3E-4D8D-861A-C3950601DB6F}" type="presParOf" srcId="{17C93830-8AF6-4142-BBF4-25A2E07E90FB}" destId="{3A996E13-FFA6-4392-9042-22D27CEF4415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9002D-5EDC-4EF4-9BE7-6A57707E8714}">
      <dsp:nvSpPr>
        <dsp:cNvPr id="0" name=""/>
        <dsp:cNvSpPr/>
      </dsp:nvSpPr>
      <dsp:spPr>
        <a:xfrm>
          <a:off x="83227" y="2016227"/>
          <a:ext cx="1752467" cy="1618514"/>
        </a:xfrm>
        <a:prstGeom prst="homePlate">
          <a:avLst>
            <a:gd name="adj" fmla="val 25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372" tIns="45720" rIns="285488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b="1" kern="1200" dirty="0" smtClean="0">
              <a:effectLst/>
            </a:rPr>
            <a:t>Anamnesis</a:t>
          </a:r>
          <a:endParaRPr lang="es-PE" sz="1800" b="1" kern="1200" dirty="0">
            <a:effectLst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200" kern="1200" dirty="0" smtClean="0"/>
            <a:t>Antecedentes</a:t>
          </a:r>
          <a:endParaRPr lang="es-P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Historia familiar</a:t>
          </a:r>
          <a:endParaRPr lang="es-PE" sz="1200" kern="1200" dirty="0"/>
        </a:p>
      </dsp:txBody>
      <dsp:txXfrm>
        <a:off x="83227" y="2016227"/>
        <a:ext cx="1550153" cy="1618514"/>
      </dsp:txXfrm>
    </dsp:sp>
    <dsp:sp modelId="{8D63F428-C39A-4E98-B8F7-7C4FF288EC9B}">
      <dsp:nvSpPr>
        <dsp:cNvPr id="0" name=""/>
        <dsp:cNvSpPr/>
      </dsp:nvSpPr>
      <dsp:spPr>
        <a:xfrm>
          <a:off x="1349262" y="2071062"/>
          <a:ext cx="2724182" cy="1618514"/>
        </a:xfrm>
        <a:prstGeom prst="chevron">
          <a:avLst>
            <a:gd name="adj" fmla="val 25000"/>
          </a:avLst>
        </a:prstGeom>
        <a:solidFill>
          <a:srgbClr val="FFFF99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372" tIns="45720" rIns="71372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b="1" kern="1200" dirty="0" smtClean="0">
              <a:effectLst/>
            </a:rPr>
            <a:t>Exámenes de rutina</a:t>
          </a:r>
          <a:endParaRPr lang="es-PE" sz="1800" b="1" kern="1200" dirty="0">
            <a:effectLst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>
              <a:effectLst/>
            </a:rPr>
            <a:t>Hemograma</a:t>
          </a:r>
          <a:endParaRPr lang="es-PE" sz="1200" kern="1200" dirty="0">
            <a:effectLst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>
              <a:effectLst/>
            </a:rPr>
            <a:t>Perfil renal y hepático</a:t>
          </a:r>
          <a:endParaRPr lang="es-PE" sz="1200" kern="1200" dirty="0">
            <a:effectLst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>
              <a:effectLst/>
            </a:rPr>
            <a:t>Proteinograma</a:t>
          </a:r>
          <a:endParaRPr lang="es-PE" sz="1200" kern="1200" dirty="0">
            <a:effectLst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>
              <a:effectLst/>
            </a:rPr>
            <a:t>Marcadores tumorales</a:t>
          </a:r>
          <a:endParaRPr lang="es-PE" sz="1200" kern="1200" dirty="0">
            <a:effectLst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200" kern="1200" dirty="0" smtClean="0">
              <a:effectLst/>
            </a:rPr>
            <a:t>Imageniología</a:t>
          </a:r>
          <a:endParaRPr lang="es-PE" sz="1200" kern="1200" dirty="0">
            <a:effectLst/>
          </a:endParaRPr>
        </a:p>
      </dsp:txBody>
      <dsp:txXfrm>
        <a:off x="1753891" y="2071062"/>
        <a:ext cx="1914925" cy="1618514"/>
      </dsp:txXfrm>
    </dsp:sp>
    <dsp:sp modelId="{5A0DD8EC-5B7F-44AB-A4F2-9B1872934464}">
      <dsp:nvSpPr>
        <dsp:cNvPr id="0" name=""/>
        <dsp:cNvSpPr/>
      </dsp:nvSpPr>
      <dsp:spPr>
        <a:xfrm>
          <a:off x="3635896" y="2125897"/>
          <a:ext cx="2455205" cy="1618514"/>
        </a:xfrm>
        <a:prstGeom prst="chevron">
          <a:avLst>
            <a:gd name="adj" fmla="val 25000"/>
          </a:avLst>
        </a:prstGeom>
        <a:solidFill>
          <a:srgbClr val="FFCCFF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372" tIns="45720" rIns="71372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b="1" kern="1200" dirty="0" smtClean="0">
              <a:effectLst/>
            </a:rPr>
            <a:t>Diagnóstico </a:t>
          </a:r>
          <a:r>
            <a:rPr lang="es-PE" sz="1800" b="1" kern="1200" dirty="0" smtClean="0">
              <a:effectLst/>
            </a:rPr>
            <a:t>Patológico</a:t>
          </a:r>
          <a:endParaRPr lang="es-PE" sz="1800" b="1" kern="1200" dirty="0">
            <a:effectLst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200" kern="1200" dirty="0" smtClean="0"/>
            <a:t>Citología</a:t>
          </a:r>
          <a:endParaRPr lang="es-P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200" kern="1200" dirty="0" smtClean="0"/>
            <a:t>Histología (Histopatología)</a:t>
          </a:r>
          <a:endParaRPr lang="es-P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200" kern="1200" dirty="0" smtClean="0"/>
            <a:t>Inmunohistoquímica</a:t>
          </a:r>
          <a:endParaRPr lang="es-PE" sz="1200" kern="1200" dirty="0"/>
        </a:p>
      </dsp:txBody>
      <dsp:txXfrm>
        <a:off x="4040525" y="2125897"/>
        <a:ext cx="1645948" cy="1618514"/>
      </dsp:txXfrm>
    </dsp:sp>
    <dsp:sp modelId="{6F80384F-EF0E-4D99-BD46-FAA3C3EA5FC3}">
      <dsp:nvSpPr>
        <dsp:cNvPr id="0" name=""/>
        <dsp:cNvSpPr/>
      </dsp:nvSpPr>
      <dsp:spPr>
        <a:xfrm>
          <a:off x="5652120" y="2197905"/>
          <a:ext cx="2272293" cy="1618514"/>
        </a:xfrm>
        <a:prstGeom prst="chevron">
          <a:avLst>
            <a:gd name="adj" fmla="val 25000"/>
          </a:avLst>
        </a:prstGeom>
        <a:solidFill>
          <a:srgbClr val="6699FF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372" tIns="45720" rIns="71372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b="1" kern="1200" dirty="0" smtClean="0">
              <a:effectLst/>
            </a:rPr>
            <a:t>Análisis citogenético  y molecular</a:t>
          </a:r>
          <a:endParaRPr lang="es-PE" sz="1800" b="1" kern="1200" dirty="0">
            <a:effectLst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200" kern="1200" dirty="0" smtClean="0"/>
            <a:t>Cariotipo por bandeo GTG </a:t>
          </a:r>
          <a:endParaRPr lang="es-P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200" kern="1200" dirty="0" smtClean="0"/>
            <a:t>Análisis molecular</a:t>
          </a:r>
          <a:endParaRPr lang="es-PE" sz="1200" kern="1200" dirty="0"/>
        </a:p>
      </dsp:txBody>
      <dsp:txXfrm>
        <a:off x="6056749" y="2197905"/>
        <a:ext cx="1463036" cy="1618514"/>
      </dsp:txXfrm>
    </dsp:sp>
    <dsp:sp modelId="{3A996E13-FFA6-4392-9042-22D27CEF4415}">
      <dsp:nvSpPr>
        <dsp:cNvPr id="0" name=""/>
        <dsp:cNvSpPr/>
      </dsp:nvSpPr>
      <dsp:spPr>
        <a:xfrm>
          <a:off x="7452321" y="2232250"/>
          <a:ext cx="2312109" cy="1618514"/>
        </a:xfrm>
        <a:prstGeom prst="chevron">
          <a:avLst>
            <a:gd name="adj" fmla="val 25000"/>
          </a:avLst>
        </a:prstGeom>
        <a:solidFill>
          <a:srgbClr val="CCFFFF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372" tIns="45720" rIns="71372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b="1" kern="1200" dirty="0" smtClean="0">
              <a:effectLst/>
            </a:rPr>
            <a:t>Tratamiento control y pronóstico</a:t>
          </a:r>
          <a:endParaRPr lang="es-PE" sz="1800" b="1" kern="1200" dirty="0" smtClean="0">
            <a:effectLst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200" kern="1200" dirty="0" smtClean="0"/>
            <a:t>Cirugía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200" kern="1200" dirty="0" smtClean="0"/>
            <a:t>Quimioterapia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200" kern="1200" dirty="0" smtClean="0"/>
            <a:t>Ambos</a:t>
          </a:r>
        </a:p>
      </dsp:txBody>
      <dsp:txXfrm>
        <a:off x="7856950" y="2232250"/>
        <a:ext cx="1502852" cy="1618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860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1246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836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759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093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5668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2209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518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345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600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060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9AE8C-AD05-4CF7-9584-CDB0EBDDCC24}" type="datetimeFigureOut">
              <a:rPr lang="es-PE" smtClean="0"/>
              <a:t>11/05/2017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C9A3D-4F05-40A5-9C49-8663544E93C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0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41151853"/>
              </p:ext>
            </p:extLst>
          </p:nvPr>
        </p:nvGraphicFramePr>
        <p:xfrm>
          <a:off x="0" y="980728"/>
          <a:ext cx="990059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323528" y="332656"/>
            <a:ext cx="24537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Figura 1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28865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43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AMD</dc:creator>
  <cp:lastModifiedBy>Victor</cp:lastModifiedBy>
  <cp:revision>5</cp:revision>
  <dcterms:created xsi:type="dcterms:W3CDTF">2017-03-25T17:18:14Z</dcterms:created>
  <dcterms:modified xsi:type="dcterms:W3CDTF">2017-05-11T00:26:11Z</dcterms:modified>
</cp:coreProperties>
</file>